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200900" cy="1080135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2478" y="-120"/>
      </p:cViewPr>
      <p:guideLst>
        <p:guide orient="horz" pos="3402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0CBA2-4765-450A-B505-B189F3BA7673}" type="datetimeFigureOut">
              <a:rPr lang="en-ZA" smtClean="0"/>
              <a:t>2022/07/21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85988" y="746125"/>
            <a:ext cx="2486025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879F4-D94D-47E4-BB88-3026D61984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5486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Kock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(START) at Snowflake</a:t>
            </a:r>
            <a:r>
              <a:rPr lang="en-ZA" dirty="0" smtClean="0"/>
              <a:t>  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Down in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Kock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to</a:t>
            </a:r>
            <a:r>
              <a:rPr lang="en-ZA" dirty="0" smtClean="0"/>
              <a:t> 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Bloem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and turn back </a:t>
            </a:r>
            <a:r>
              <a:rPr lang="en-ZA" sz="1200" b="0" i="0" u="none" strike="noStrik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</a:t>
            </a:r>
            <a:r>
              <a:rPr lang="en-ZA" smtClean="0"/>
              <a:t>  </a:t>
            </a:r>
            <a:r>
              <a:rPr lang="en-ZA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Kock</a:t>
            </a:r>
            <a:r>
              <a:rPr lang="en-ZA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Street (FINISH) at Snowflake</a:t>
            </a:r>
            <a:r>
              <a:rPr lang="en-ZA" dirty="0" smtClean="0"/>
              <a:t>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1879F4-D94D-47E4-BB88-3026D619844A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2871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69" y="3355423"/>
            <a:ext cx="6120765" cy="231528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6" y="6120765"/>
            <a:ext cx="5040631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07097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6145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0653" y="432559"/>
            <a:ext cx="1620202" cy="921615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046" y="432559"/>
            <a:ext cx="4740592" cy="92161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4079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905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823" y="6940868"/>
            <a:ext cx="6120765" cy="214526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823" y="4578077"/>
            <a:ext cx="6120765" cy="236279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264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47" y="2520319"/>
            <a:ext cx="3180397" cy="71283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0459" y="2520319"/>
            <a:ext cx="3180397" cy="71283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42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6" y="2417803"/>
            <a:ext cx="3181648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6" y="3425428"/>
            <a:ext cx="3181648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960" y="2417803"/>
            <a:ext cx="3182897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960" y="3425428"/>
            <a:ext cx="3182897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0243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1527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52951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7" y="430054"/>
            <a:ext cx="2369047" cy="18302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5354" y="430057"/>
            <a:ext cx="4025503" cy="92186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7" y="2260286"/>
            <a:ext cx="2369047" cy="73884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4126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428" y="7560948"/>
            <a:ext cx="4320540" cy="8926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428" y="965120"/>
            <a:ext cx="4320540" cy="64808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428" y="8453561"/>
            <a:ext cx="4320540" cy="12676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77258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46" y="432555"/>
            <a:ext cx="6480811" cy="180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6" y="2520319"/>
            <a:ext cx="6480811" cy="7128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046" y="10011255"/>
            <a:ext cx="1680210" cy="575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0286A-CD91-42A8-997E-ED3081BAE506}" type="datetimeFigureOut">
              <a:rPr lang="en-ZA" smtClean="0"/>
              <a:t>2022/07/21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60309" y="10011255"/>
            <a:ext cx="2280285" cy="575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0645" y="10011255"/>
            <a:ext cx="1680210" cy="575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00180-D55E-477C-8289-2C4E08B8624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936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71" y="0"/>
            <a:ext cx="6840760" cy="2315289"/>
          </a:xfrm>
        </p:spPr>
        <p:txBody>
          <a:bodyPr/>
          <a:lstStyle/>
          <a:p>
            <a:r>
              <a:rPr lang="en-ZA" b="1" dirty="0" smtClean="0"/>
              <a:t>Supa Quick Night Race</a:t>
            </a:r>
            <a:br>
              <a:rPr lang="en-ZA" b="1" dirty="0" smtClean="0"/>
            </a:br>
            <a:r>
              <a:rPr lang="en-ZA" b="1" dirty="0" smtClean="0"/>
              <a:t>5 km</a:t>
            </a:r>
            <a:endParaRPr lang="en-ZA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114" y="1800275"/>
            <a:ext cx="5400675" cy="837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242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Supa Quick Night Race 5 km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Supa Quick Night Race 5 km</dc:title>
  <dc:creator>Zelma Olivier</dc:creator>
  <cp:lastModifiedBy>Zelma Olivier</cp:lastModifiedBy>
  <cp:revision>2</cp:revision>
  <dcterms:created xsi:type="dcterms:W3CDTF">2022-07-01T10:36:37Z</dcterms:created>
  <dcterms:modified xsi:type="dcterms:W3CDTF">2022-07-21T10:47:07Z</dcterms:modified>
</cp:coreProperties>
</file>